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1526" r:id="rId692"/>
    <p:sldId id="885" r:id="rId693"/>
    <p:sldId id="1074" r:id="rId694"/>
    <p:sldId id="976" r:id="rId695"/>
    <p:sldId id="933" r:id="rId696"/>
    <p:sldId id="954" r:id="rId697"/>
    <p:sldId id="788" r:id="rId698"/>
    <p:sldId id="1502" r:id="rId699"/>
    <p:sldId id="1456" r:id="rId700"/>
    <p:sldId id="1489" r:id="rId701"/>
    <p:sldId id="1503" r:id="rId702"/>
    <p:sldId id="1493" r:id="rId703"/>
    <p:sldId id="1495" r:id="rId704"/>
    <p:sldId id="1511" r:id="rId705"/>
    <p:sldId id="1504" r:id="rId7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err="1">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27754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custID</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custID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err="1">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err="1">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custID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49529</TotalTime>
  <Words>72975</Words>
  <Application>Microsoft Office PowerPoint</Application>
  <PresentationFormat>Widescreen</PresentationFormat>
  <Paragraphs>9109</Paragraphs>
  <Slides>705</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705</vt:i4>
      </vt:variant>
    </vt:vector>
  </HeadingPairs>
  <TitlesOfParts>
    <vt:vector size="7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11102</cp:revision>
  <dcterms:created xsi:type="dcterms:W3CDTF">2015-10-09T06:09:34Z</dcterms:created>
  <dcterms:modified xsi:type="dcterms:W3CDTF">2023-11-18T06:25:51Z</dcterms:modified>
</cp:coreProperties>
</file>